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6" r:id="rId3"/>
    <p:sldId id="267" r:id="rId4"/>
    <p:sldId id="268" r:id="rId5"/>
    <p:sldId id="269" r:id="rId6"/>
    <p:sldId id="271" r:id="rId7"/>
    <p:sldId id="263" r:id="rId8"/>
    <p:sldId id="262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2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grpSp>
        <p:nvGrpSpPr>
          <p:cNvPr id="2" name="群組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手繪多邊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手繪多邊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手繪多邊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＞形箭號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＞形箭號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手繪多邊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線接點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＞形箭號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＞形箭號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手繪多邊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手繪多邊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線接點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5B2983A-FA8B-4570-BE6A-C1C9EAF71A0D}" type="datetimeFigureOut">
              <a:rPr lang="zh-TW" altLang="en-US" smtClean="0"/>
              <a:pPr/>
              <a:t>2015/10/26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D5EFC2-18B9-4976-A57A-B5C66665CCF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enctc.ntpc.edu.tw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829761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新北市教育局與信望愛文教基金會合作行動學習方案說明會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TW" altLang="en-US" dirty="0" smtClean="0"/>
              <a:t>新北市政府教育局</a:t>
            </a:r>
            <a:endParaRPr lang="en-US" altLang="zh-TW" dirty="0" smtClean="0"/>
          </a:p>
          <a:p>
            <a:r>
              <a:rPr lang="zh-TW" altLang="en-US" dirty="0" smtClean="0"/>
              <a:t>教研科資教股 張原禎</a:t>
            </a:r>
            <a:endParaRPr lang="en-US" altLang="zh-TW" dirty="0" smtClean="0"/>
          </a:p>
          <a:p>
            <a:r>
              <a:rPr lang="en-US" altLang="zh-TW" dirty="0" smtClean="0"/>
              <a:t>104/10/27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5806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zh-TW" altLang="zh-TW" sz="2800" dirty="0"/>
              <a:t>以科技提供教育機構師生更加豐沛的數位化資源，提升學生學習的興趣及動機，培養台灣創新</a:t>
            </a:r>
            <a:r>
              <a:rPr lang="zh-TW" altLang="zh-TW" sz="2800" dirty="0" smtClean="0"/>
              <a:t>人才</a:t>
            </a:r>
            <a:endParaRPr lang="zh-TW" altLang="zh-TW" sz="2800" dirty="0"/>
          </a:p>
          <a:p>
            <a:r>
              <a:rPr lang="zh-TW" altLang="zh-TW" sz="2800" dirty="0"/>
              <a:t>與新北市政府教育局</a:t>
            </a:r>
            <a:r>
              <a:rPr lang="zh-TW" altLang="zh-TW" sz="2800" dirty="0" smtClean="0"/>
              <a:t>轄</a:t>
            </a:r>
            <a:r>
              <a:rPr lang="zh-TW" altLang="en-US" sz="2800" dirty="0" smtClean="0"/>
              <a:t>下</a:t>
            </a:r>
            <a:r>
              <a:rPr lang="zh-TW" altLang="zh-TW" sz="2800" dirty="0" smtClean="0"/>
              <a:t>學校合作</a:t>
            </a:r>
            <a:r>
              <a:rPr lang="zh-TW" altLang="zh-TW" sz="2800" dirty="0"/>
              <a:t>開創新型數位教</a:t>
            </a:r>
            <a:r>
              <a:rPr lang="en-US" altLang="zh-TW" sz="2800" dirty="0"/>
              <a:t>/</a:t>
            </a:r>
            <a:r>
              <a:rPr lang="zh-TW" altLang="zh-TW" sz="2800" dirty="0"/>
              <a:t>學模式與共享數位學習</a:t>
            </a:r>
            <a:r>
              <a:rPr lang="zh-TW" altLang="zh-TW" sz="2800" dirty="0" smtClean="0"/>
              <a:t>內容</a:t>
            </a:r>
            <a:endParaRPr lang="zh-TW" altLang="zh-TW" sz="2800" dirty="0"/>
          </a:p>
          <a:p>
            <a:r>
              <a:rPr lang="zh-TW" altLang="zh-TW" sz="2800" dirty="0"/>
              <a:t>支持協助偏鄉小</a:t>
            </a:r>
            <a:r>
              <a:rPr lang="zh-TW" altLang="zh-TW" sz="2800" dirty="0" smtClean="0"/>
              <a:t>校進行</a:t>
            </a:r>
            <a:r>
              <a:rPr lang="zh-TW" altLang="zh-TW" sz="2800" dirty="0"/>
              <a:t>行動學習及課業</a:t>
            </a:r>
            <a:r>
              <a:rPr lang="zh-TW" altLang="zh-TW" sz="2800" dirty="0" smtClean="0"/>
              <a:t>輔導</a:t>
            </a:r>
            <a:endParaRPr lang="en-US" altLang="zh-TW" sz="2800" dirty="0" smtClean="0"/>
          </a:p>
          <a:p>
            <a:endParaRPr lang="en-US" altLang="zh-TW" sz="2800" dirty="0" smtClean="0"/>
          </a:p>
          <a:p>
            <a:pPr lvl="0"/>
            <a:r>
              <a:rPr lang="zh-TW" altLang="zh-TW" sz="2800" dirty="0"/>
              <a:t>善用雲端優勢，營造多元學習場</a:t>
            </a:r>
            <a:r>
              <a:rPr lang="zh-TW" altLang="zh-TW" sz="2800" dirty="0" smtClean="0"/>
              <a:t>域</a:t>
            </a:r>
            <a:endParaRPr lang="zh-TW" altLang="zh-TW" sz="2800" dirty="0"/>
          </a:p>
          <a:p>
            <a:pPr lvl="0"/>
            <a:r>
              <a:rPr lang="zh-TW" altLang="zh-TW" sz="2800" dirty="0"/>
              <a:t>凝聚教學智慧，經營數位共備社</a:t>
            </a:r>
            <a:r>
              <a:rPr lang="zh-TW" altLang="zh-TW" sz="2800" dirty="0" smtClean="0"/>
              <a:t>群</a:t>
            </a:r>
            <a:endParaRPr lang="zh-TW" altLang="zh-TW" sz="2800" dirty="0"/>
          </a:p>
          <a:p>
            <a:pPr lvl="0"/>
            <a:r>
              <a:rPr lang="zh-TW" altLang="zh-TW" sz="2800" dirty="0"/>
              <a:t>提昇學習素養，培育人文關懷</a:t>
            </a:r>
            <a:r>
              <a:rPr lang="zh-TW" altLang="zh-TW" sz="2800" dirty="0" smtClean="0"/>
              <a:t>公民</a:t>
            </a:r>
            <a:endParaRPr lang="zh-TW" altLang="zh-TW" sz="2800" dirty="0"/>
          </a:p>
          <a:p>
            <a:pPr lvl="0"/>
            <a:r>
              <a:rPr lang="zh-TW" altLang="zh-TW" sz="2800" dirty="0"/>
              <a:t>傳承科技領導，打造永續智慧</a:t>
            </a:r>
            <a:r>
              <a:rPr lang="zh-TW" altLang="zh-TW" sz="2800" dirty="0" smtClean="0"/>
              <a:t>校園</a:t>
            </a:r>
            <a:endParaRPr lang="zh-TW" altLang="zh-TW" sz="2800" dirty="0"/>
          </a:p>
          <a:p>
            <a:endParaRPr lang="zh-TW" altLang="zh-TW" sz="2800" dirty="0"/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>
                <a:effectLst/>
              </a:rPr>
              <a:t>計畫</a:t>
            </a:r>
            <a:r>
              <a:rPr lang="zh-TW" altLang="zh-TW" dirty="0" smtClean="0">
                <a:effectLst/>
              </a:rPr>
              <a:t>目標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0489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sz="2800" dirty="0"/>
              <a:t>捐贈教育局及合作學校</a:t>
            </a:r>
            <a:r>
              <a:rPr lang="en-US" altLang="zh-TW" sz="2800" dirty="0"/>
              <a:t>/</a:t>
            </a:r>
            <a:r>
              <a:rPr lang="zh-TW" altLang="zh-TW" sz="2800" dirty="0"/>
              <a:t>機構所需平板電腦</a:t>
            </a:r>
            <a:r>
              <a:rPr lang="en-US" altLang="zh-TW" sz="2800" dirty="0"/>
              <a:t>(</a:t>
            </a:r>
            <a:r>
              <a:rPr lang="en-US" altLang="zh-TW" sz="2800" dirty="0" smtClean="0"/>
              <a:t>Flyer)</a:t>
            </a:r>
            <a:endParaRPr lang="zh-TW" altLang="zh-TW" sz="2800" dirty="0"/>
          </a:p>
          <a:p>
            <a:r>
              <a:rPr lang="zh-TW" altLang="zh-TW" sz="2800" dirty="0"/>
              <a:t>提供</a:t>
            </a:r>
            <a:r>
              <a:rPr lang="en-US" altLang="zh-TW" sz="2800" dirty="0" err="1"/>
              <a:t>LearnMode</a:t>
            </a:r>
            <a:r>
              <a:rPr lang="zh-TW" altLang="zh-TW" sz="2800" dirty="0"/>
              <a:t>學習吧教學平臺</a:t>
            </a:r>
            <a:r>
              <a:rPr lang="zh-TW" altLang="zh-TW" sz="2800" dirty="0" smtClean="0"/>
              <a:t>供學校使用</a:t>
            </a:r>
            <a:endParaRPr lang="zh-TW" altLang="zh-TW" sz="2800" dirty="0"/>
          </a:p>
          <a:p>
            <a:r>
              <a:rPr lang="zh-TW" altLang="zh-TW" sz="2800" dirty="0" smtClean="0"/>
              <a:t>提供平</a:t>
            </a:r>
            <a:r>
              <a:rPr lang="zh-TW" altLang="zh-TW" sz="2800" dirty="0"/>
              <a:t>臺與內容</a:t>
            </a:r>
            <a:r>
              <a:rPr lang="zh-TW" altLang="zh-TW" sz="2800" dirty="0" smtClean="0"/>
              <a:t>使用</a:t>
            </a:r>
            <a:r>
              <a:rPr lang="zh-TW" altLang="en-US" sz="2800" dirty="0"/>
              <a:t>之</a:t>
            </a:r>
            <a:r>
              <a:rPr lang="zh-TW" altLang="zh-TW" sz="2800" dirty="0" smtClean="0"/>
              <a:t>教育</a:t>
            </a:r>
            <a:r>
              <a:rPr lang="zh-TW" altLang="zh-TW" sz="2800" dirty="0"/>
              <a:t>訓練</a:t>
            </a:r>
            <a:r>
              <a:rPr lang="zh-TW" altLang="zh-TW" sz="2800" dirty="0" smtClean="0"/>
              <a:t>資料</a:t>
            </a:r>
            <a:endParaRPr lang="zh-TW" altLang="zh-TW" sz="2800" dirty="0"/>
          </a:p>
          <a:p>
            <a:r>
              <a:rPr lang="zh-TW" altLang="zh-TW" sz="2800" dirty="0" smtClean="0"/>
              <a:t>提供</a:t>
            </a:r>
            <a:r>
              <a:rPr lang="zh-TW" altLang="zh-TW" sz="2800" dirty="0"/>
              <a:t>捐贈</a:t>
            </a:r>
            <a:r>
              <a:rPr lang="zh-TW" altLang="zh-TW" sz="2800" dirty="0" smtClean="0"/>
              <a:t>平</a:t>
            </a:r>
            <a:r>
              <a:rPr lang="zh-TW" altLang="en-US" sz="2800" dirty="0" smtClean="0"/>
              <a:t>板</a:t>
            </a:r>
            <a:r>
              <a:rPr lang="zh-TW" altLang="zh-TW" sz="2800" dirty="0" smtClean="0"/>
              <a:t>電腦</a:t>
            </a:r>
            <a:r>
              <a:rPr lang="zh-TW" altLang="zh-TW" sz="2800" dirty="0"/>
              <a:t>一年內非人為損壞之維修服務</a:t>
            </a:r>
            <a:r>
              <a:rPr lang="en-US" altLang="zh-TW" sz="2800" dirty="0"/>
              <a:t>(</a:t>
            </a:r>
            <a:r>
              <a:rPr lang="zh-TW" altLang="zh-TW" sz="2800" dirty="0"/>
              <a:t>人為損壞須付費維修</a:t>
            </a:r>
            <a:r>
              <a:rPr lang="en-US" altLang="zh-TW" sz="2800" dirty="0" smtClean="0"/>
              <a:t>)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effectLst/>
              </a:rPr>
              <a:t>基金會擬捐贈資源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2602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計畫</a:t>
            </a:r>
            <a:r>
              <a:rPr lang="zh-TW" altLang="zh-TW" dirty="0" smtClean="0"/>
              <a:t>提報</a:t>
            </a:r>
            <a:r>
              <a:rPr lang="zh-TW" altLang="en-US" dirty="0" smtClean="0"/>
              <a:t>（申請書）</a:t>
            </a:r>
            <a:r>
              <a:rPr lang="zh-TW" altLang="zh-TW" dirty="0" smtClean="0"/>
              <a:t>與核定</a:t>
            </a:r>
            <a:r>
              <a:rPr lang="zh-TW" altLang="en-US" dirty="0" smtClean="0"/>
              <a:t>（視補助數量而定）</a:t>
            </a:r>
            <a:endParaRPr lang="en-US" altLang="zh-TW" dirty="0" smtClean="0"/>
          </a:p>
          <a:p>
            <a:pPr lvl="1"/>
            <a:r>
              <a:rPr lang="zh-TW" altLang="zh-TW" sz="2400" dirty="0" smtClean="0"/>
              <a:t>學校與</a:t>
            </a:r>
            <a:r>
              <a:rPr lang="zh-TW" altLang="zh-TW" sz="2400" dirty="0"/>
              <a:t>教師預計實施學科與</a:t>
            </a:r>
            <a:r>
              <a:rPr lang="zh-TW" altLang="zh-TW" sz="2400" dirty="0" smtClean="0"/>
              <a:t>人數</a:t>
            </a:r>
            <a:endParaRPr lang="en-US" altLang="zh-TW" sz="2400" dirty="0" smtClean="0"/>
          </a:p>
          <a:p>
            <a:pPr lvl="1"/>
            <a:r>
              <a:rPr lang="zh-TW" altLang="en-US" sz="2400" dirty="0" smtClean="0"/>
              <a:t>歡迎發想創意</a:t>
            </a:r>
            <a:r>
              <a:rPr lang="zh-TW" altLang="en-US" sz="2400" dirty="0"/>
              <a:t>應用</a:t>
            </a:r>
            <a:r>
              <a:rPr lang="zh-TW" altLang="en-US" sz="2400" dirty="0" smtClean="0"/>
              <a:t>模式</a:t>
            </a:r>
            <a:endParaRPr lang="zh-TW" altLang="zh-TW" sz="2400" dirty="0"/>
          </a:p>
          <a:p>
            <a:pPr lvl="1"/>
            <a:r>
              <a:rPr lang="zh-TW" altLang="zh-TW" sz="2400" dirty="0"/>
              <a:t>預計申請平板電腦數量</a:t>
            </a:r>
            <a:r>
              <a:rPr lang="en-US" altLang="zh-TW" sz="2400" dirty="0"/>
              <a:t>(</a:t>
            </a:r>
            <a:r>
              <a:rPr lang="zh-TW" altLang="zh-TW" sz="2400" dirty="0"/>
              <a:t>包含師</a:t>
            </a:r>
            <a:r>
              <a:rPr lang="en-US" altLang="zh-TW" sz="2400" dirty="0"/>
              <a:t>/</a:t>
            </a:r>
            <a:r>
              <a:rPr lang="zh-TW" altLang="zh-TW" sz="2400" dirty="0"/>
              <a:t>生需求數</a:t>
            </a:r>
            <a:r>
              <a:rPr lang="en-US" altLang="zh-TW" sz="2400" dirty="0" smtClean="0"/>
              <a:t>)</a:t>
            </a:r>
            <a:endParaRPr lang="zh-TW" altLang="zh-TW" sz="2400" dirty="0"/>
          </a:p>
          <a:p>
            <a:pPr lvl="1"/>
            <a:r>
              <a:rPr lang="zh-TW" altLang="zh-TW" sz="2400" dirty="0"/>
              <a:t>簡易計畫要點</a:t>
            </a:r>
            <a:r>
              <a:rPr lang="en-US" altLang="zh-TW" sz="2400" dirty="0"/>
              <a:t>(</a:t>
            </a:r>
            <a:r>
              <a:rPr lang="zh-TW" altLang="zh-TW" sz="2400" dirty="0"/>
              <a:t>計畫願景、實施內容與方式等</a:t>
            </a:r>
            <a:r>
              <a:rPr lang="en-US" altLang="zh-TW" sz="2400" dirty="0"/>
              <a:t>)</a:t>
            </a:r>
            <a:endParaRPr lang="zh-TW" altLang="zh-TW" sz="2400" dirty="0"/>
          </a:p>
          <a:p>
            <a:pPr lvl="0"/>
            <a:r>
              <a:rPr lang="zh-TW" altLang="zh-TW" dirty="0"/>
              <a:t>合作</a:t>
            </a:r>
            <a:r>
              <a:rPr lang="zh-TW" altLang="zh-TW" dirty="0" smtClean="0"/>
              <a:t>學校完成</a:t>
            </a:r>
            <a:r>
              <a:rPr lang="en-US" altLang="zh-TW" dirty="0" err="1"/>
              <a:t>LearnMode</a:t>
            </a:r>
            <a:r>
              <a:rPr lang="zh-TW" altLang="zh-TW" dirty="0"/>
              <a:t>學習吧平臺註冊帳號數量</a:t>
            </a:r>
            <a:r>
              <a:rPr lang="zh-TW" altLang="zh-TW" dirty="0" smtClean="0"/>
              <a:t>，</a:t>
            </a:r>
            <a:r>
              <a:rPr lang="zh-TW" altLang="en-US" dirty="0" smtClean="0"/>
              <a:t>寄</a:t>
            </a:r>
            <a:r>
              <a:rPr lang="zh-TW" altLang="zh-TW" dirty="0" smtClean="0"/>
              <a:t>交</a:t>
            </a:r>
            <a:r>
              <a:rPr lang="zh-TW" altLang="zh-TW" dirty="0"/>
              <a:t>教育局彙整後</a:t>
            </a:r>
            <a:r>
              <a:rPr lang="zh-TW" altLang="zh-TW" dirty="0" smtClean="0"/>
              <a:t>，由基金會安排</a:t>
            </a:r>
            <a:r>
              <a:rPr lang="zh-TW" altLang="zh-TW" dirty="0"/>
              <a:t>機器出貨</a:t>
            </a:r>
            <a:r>
              <a:rPr lang="zh-TW" altLang="zh-TW" dirty="0" smtClean="0"/>
              <a:t>到</a:t>
            </a:r>
            <a:r>
              <a:rPr lang="zh-TW" altLang="en-US" dirty="0" smtClean="0"/>
              <a:t>校</a:t>
            </a:r>
            <a:endParaRPr lang="en-US" altLang="zh-TW" dirty="0" smtClean="0"/>
          </a:p>
          <a:p>
            <a:r>
              <a:rPr lang="zh-TW" altLang="zh-TW" dirty="0" smtClean="0"/>
              <a:t>參加</a:t>
            </a:r>
            <a:r>
              <a:rPr lang="zh-TW" altLang="en-US" dirty="0" smtClean="0"/>
              <a:t>教育局與</a:t>
            </a:r>
            <a:r>
              <a:rPr lang="zh-TW" altLang="zh-TW" dirty="0" smtClean="0"/>
              <a:t>基金會</a:t>
            </a:r>
            <a:r>
              <a:rPr lang="zh-TW" altLang="en-US" dirty="0" smtClean="0"/>
              <a:t>合辦之</a:t>
            </a:r>
            <a:r>
              <a:rPr lang="en-US" altLang="zh-TW" dirty="0" err="1" smtClean="0"/>
              <a:t>LearnMode</a:t>
            </a:r>
            <a:r>
              <a:rPr lang="zh-TW" altLang="zh-TW" dirty="0" smtClean="0"/>
              <a:t>開設</a:t>
            </a:r>
            <a:r>
              <a:rPr lang="zh-TW" altLang="en-US" dirty="0" smtClean="0"/>
              <a:t>培</a:t>
            </a:r>
            <a:r>
              <a:rPr lang="zh-TW" altLang="zh-TW" dirty="0" smtClean="0"/>
              <a:t>訓</a:t>
            </a:r>
            <a:endParaRPr lang="zh-TW" altLang="zh-TW" dirty="0"/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effectLst/>
              </a:rPr>
              <a:t>合作計畫申請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621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 smtClean="0"/>
              <a:t>學校受贈後保證專物專用，且至少保證使用期到民國一○六年六月三十日</a:t>
            </a:r>
            <a:r>
              <a:rPr lang="en-US" altLang="zh-TW" dirty="0" smtClean="0"/>
              <a:t>(105</a:t>
            </a:r>
            <a:r>
              <a:rPr lang="zh-TW" altLang="zh-TW" dirty="0" smtClean="0"/>
              <a:t>學年度結束</a:t>
            </a:r>
            <a:r>
              <a:rPr lang="en-US" altLang="zh-TW" dirty="0" smtClean="0"/>
              <a:t>)</a:t>
            </a:r>
            <a:endParaRPr lang="zh-TW" altLang="zh-TW" dirty="0" smtClean="0"/>
          </a:p>
          <a:p>
            <a:pPr lvl="0"/>
            <a:r>
              <a:rPr lang="zh-TW" altLang="zh-TW" dirty="0" smtClean="0"/>
              <a:t>各校須設立平板管理人，進行點收、管理與報修</a:t>
            </a:r>
            <a:endParaRPr lang="en-US" altLang="zh-TW" dirty="0" smtClean="0"/>
          </a:p>
          <a:p>
            <a:pPr lvl="0"/>
            <a:r>
              <a:rPr lang="zh-TW" altLang="zh-TW" dirty="0" smtClean="0"/>
              <a:t>各校代表需參與計畫研習課程</a:t>
            </a:r>
            <a:r>
              <a:rPr lang="zh-TW" altLang="en-US" dirty="0" smtClean="0"/>
              <a:t>、</a:t>
            </a:r>
            <a:r>
              <a:rPr lang="zh-TW" altLang="zh-TW" dirty="0" smtClean="0"/>
              <a:t>使用平臺</a:t>
            </a:r>
            <a:r>
              <a:rPr lang="zh-TW" altLang="en-US" dirty="0" smtClean="0"/>
              <a:t>並</a:t>
            </a:r>
            <a:r>
              <a:rPr lang="zh-TW" altLang="zh-TW" dirty="0" smtClean="0"/>
              <a:t>提出改善建議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三學期內，每校</a:t>
            </a:r>
            <a:r>
              <a:rPr lang="zh-TW" altLang="zh-TW" dirty="0" smtClean="0"/>
              <a:t>每學期</a:t>
            </a:r>
            <a:r>
              <a:rPr lang="zh-TW" altLang="en-US" dirty="0" smtClean="0"/>
              <a:t>開設至少</a:t>
            </a:r>
            <a:r>
              <a:rPr lang="en-US" altLang="zh-TW" dirty="0" smtClean="0"/>
              <a:t>2</a:t>
            </a:r>
            <a:r>
              <a:rPr lang="zh-TW" altLang="en-US" dirty="0" smtClean="0"/>
              <a:t>門課程，並</a:t>
            </a:r>
            <a:r>
              <a:rPr lang="zh-TW" altLang="zh-TW" dirty="0" smtClean="0"/>
              <a:t>完成一簡易實施成效資料</a:t>
            </a:r>
            <a:endParaRPr lang="en-US" altLang="zh-TW" dirty="0" smtClean="0"/>
          </a:p>
          <a:p>
            <a:pPr lvl="0"/>
            <a:r>
              <a:rPr lang="zh-TW" altLang="zh-TW" dirty="0" smtClean="0"/>
              <a:t>參與教育局規劃成果分享會議</a:t>
            </a:r>
            <a:endParaRPr lang="zh-TW" altLang="en-US" dirty="0" smtClean="0"/>
          </a:p>
          <a:p>
            <a:pPr lvl="0"/>
            <a:endParaRPr lang="zh-TW" altLang="zh-TW" dirty="0"/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>
                <a:effectLst/>
              </a:rPr>
              <a:t>學校配合要點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2864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39960"/>
          </a:xfrm>
        </p:spPr>
        <p:txBody>
          <a:bodyPr>
            <a:normAutofit/>
          </a:bodyPr>
          <a:lstStyle/>
          <a:p>
            <a:pPr>
              <a:lnSpc>
                <a:spcPts val="3200"/>
              </a:lnSpc>
              <a:spcBef>
                <a:spcPts val="800"/>
              </a:spcBef>
              <a:spcAft>
                <a:spcPts val="800"/>
              </a:spcAft>
            </a:pPr>
            <a:r>
              <a:rPr lang="zh-TW" altLang="en-US" dirty="0" smtClean="0"/>
              <a:t>集中、分區辦理平台與課程設計培訓</a:t>
            </a:r>
            <a:endParaRPr lang="en-US" altLang="zh-TW" dirty="0" smtClean="0"/>
          </a:p>
          <a:p>
            <a:pPr>
              <a:lnSpc>
                <a:spcPts val="3200"/>
              </a:lnSpc>
              <a:spcBef>
                <a:spcPts val="800"/>
              </a:spcBef>
              <a:spcAft>
                <a:spcPts val="800"/>
              </a:spcAft>
            </a:pPr>
            <a:r>
              <a:rPr lang="zh-TW" altLang="en-US" dirty="0" smtClean="0"/>
              <a:t>彈性支持提供必要之協助（如校本研習、觀摩活動）</a:t>
            </a:r>
            <a:endParaRPr lang="en-US" altLang="zh-TW" dirty="0" smtClean="0"/>
          </a:p>
          <a:p>
            <a:pPr>
              <a:lnSpc>
                <a:spcPts val="3200"/>
              </a:lnSpc>
              <a:spcBef>
                <a:spcPts val="800"/>
              </a:spcBef>
              <a:spcAft>
                <a:spcPts val="800"/>
              </a:spcAft>
            </a:pPr>
            <a:r>
              <a:rPr lang="zh-TW" altLang="en-US" dirty="0" smtClean="0"/>
              <a:t>結合</a:t>
            </a:r>
            <a:r>
              <a:rPr lang="en-US" altLang="zh-TW" dirty="0" smtClean="0"/>
              <a:t>105</a:t>
            </a:r>
            <a:r>
              <a:rPr lang="zh-TW" altLang="en-US" dirty="0" smtClean="0"/>
              <a:t>年行動學習專案辦理相關培訓或研討會</a:t>
            </a:r>
            <a:endParaRPr lang="en-US" altLang="zh-TW" dirty="0" smtClean="0"/>
          </a:p>
          <a:p>
            <a:pPr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dirty="0" smtClean="0"/>
              <a:t>視實際需求配發</a:t>
            </a:r>
            <a:r>
              <a:rPr lang="en-US" altLang="zh-TW" dirty="0" smtClean="0"/>
              <a:t>AP</a:t>
            </a:r>
            <a:r>
              <a:rPr lang="zh-TW" altLang="en-US" smtClean="0"/>
              <a:t>（含佈線）</a:t>
            </a:r>
            <a:endParaRPr lang="en-US" altLang="zh-TW" dirty="0" smtClean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本方案局端支援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2520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39959"/>
          </a:xfrm>
        </p:spPr>
        <p:txBody>
          <a:bodyPr>
            <a:normAutofit fontScale="92500"/>
          </a:bodyPr>
          <a:lstStyle/>
          <a:p>
            <a:pPr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 smtClean="0"/>
              <a:t>說明檔案、申請書下載：</a:t>
            </a:r>
            <a:endParaRPr lang="en-US" altLang="zh-TW" sz="2400" b="1" dirty="0" smtClean="0"/>
          </a:p>
          <a:p>
            <a:pPr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TW" sz="2400" dirty="0" smtClean="0"/>
              <a:t>	</a:t>
            </a:r>
            <a:r>
              <a:rPr lang="en-US" altLang="zh-TW" sz="2400" dirty="0" smtClean="0">
                <a:hlinkClick r:id="rId2"/>
              </a:rPr>
              <a:t>http://enctc.ntpc.edu.tw</a:t>
            </a:r>
            <a:r>
              <a:rPr lang="zh-TW" altLang="en-US" sz="2400" dirty="0" smtClean="0"/>
              <a:t> →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訊息公告</a:t>
            </a:r>
            <a:r>
              <a:rPr lang="en-US" altLang="zh-TW" sz="2400" dirty="0" smtClean="0"/>
              <a:t>】</a:t>
            </a:r>
          </a:p>
          <a:p>
            <a:pPr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 smtClean="0"/>
              <a:t>申請書上傳：</a:t>
            </a:r>
            <a:r>
              <a:rPr lang="en-US" altLang="zh-TW" sz="2400" dirty="0"/>
              <a:t>http://163.20.66.90 </a:t>
            </a:r>
            <a:endParaRPr lang="en-US" altLang="zh-TW" sz="2400" b="1" dirty="0" smtClean="0"/>
          </a:p>
          <a:p>
            <a:pPr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dirty="0" smtClean="0"/>
              <a:t>點選</a:t>
            </a:r>
            <a:r>
              <a:rPr lang="en-US" altLang="zh-TW" sz="2400" dirty="0" smtClean="0"/>
              <a:t>【HTC</a:t>
            </a:r>
            <a:r>
              <a:rPr lang="zh-TW" altLang="en-US" sz="2400" dirty="0" smtClean="0"/>
              <a:t>合作專案申請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資料夾→</a:t>
            </a:r>
            <a:r>
              <a:rPr lang="en-US" altLang="zh-TW" sz="2400" dirty="0"/>
              <a:t> </a:t>
            </a:r>
            <a:r>
              <a:rPr lang="zh-TW" altLang="en-US" sz="2400" dirty="0" smtClean="0"/>
              <a:t>按右上角</a:t>
            </a:r>
            <a:r>
              <a:rPr lang="en-US" altLang="zh-TW" sz="2400" dirty="0" smtClean="0"/>
              <a:t>【Upload】</a:t>
            </a:r>
            <a:r>
              <a:rPr lang="zh-TW" altLang="en-US" sz="2400" dirty="0" smtClean="0"/>
              <a:t>上傳檔案（</a:t>
            </a:r>
            <a:r>
              <a:rPr lang="en-US" altLang="zh-TW" sz="2400" b="1" dirty="0"/>
              <a:t>『</a:t>
            </a:r>
            <a:r>
              <a:rPr lang="zh-TW" altLang="en-US" sz="2400" b="1" dirty="0"/>
              <a:t>學校名稱</a:t>
            </a:r>
            <a:r>
              <a:rPr lang="en-US" altLang="zh-TW" sz="2400" b="1" dirty="0"/>
              <a:t>』</a:t>
            </a:r>
            <a:r>
              <a:rPr lang="zh-TW" altLang="en-US" sz="2400" b="1" dirty="0"/>
              <a:t>申請計畫書</a:t>
            </a:r>
            <a:r>
              <a:rPr lang="zh-TW" altLang="en-US" sz="2400" dirty="0"/>
              <a:t>）</a:t>
            </a:r>
            <a:endParaRPr lang="en-US" altLang="zh-TW" sz="2400" dirty="0" smtClean="0"/>
          </a:p>
          <a:p>
            <a:pPr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 smtClean="0"/>
              <a:t>申請書上傳截止日期：</a:t>
            </a:r>
            <a:r>
              <a:rPr lang="en-US" altLang="zh-TW" sz="2400" dirty="0" smtClean="0"/>
              <a:t>104</a:t>
            </a:r>
            <a:r>
              <a:rPr lang="zh-TW" altLang="en-US" sz="2400" dirty="0" smtClean="0"/>
              <a:t>年</a:t>
            </a:r>
            <a:r>
              <a:rPr lang="en-US" altLang="zh-TW" sz="2400" dirty="0" smtClean="0"/>
              <a:t>11</a:t>
            </a:r>
            <a:r>
              <a:rPr lang="zh-TW" altLang="en-US" sz="2400" dirty="0" smtClean="0"/>
              <a:t>月</a:t>
            </a:r>
            <a:r>
              <a:rPr lang="en-US" altLang="zh-TW" sz="2400" dirty="0" smtClean="0"/>
              <a:t>18</a:t>
            </a:r>
            <a:r>
              <a:rPr lang="zh-TW" altLang="en-US" sz="2400" dirty="0" smtClean="0"/>
              <a:t>日</a:t>
            </a:r>
            <a:endParaRPr lang="en-US" altLang="zh-TW" sz="2400" dirty="0" smtClean="0"/>
          </a:p>
          <a:p>
            <a:pPr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/>
              <a:t>聯絡人</a:t>
            </a:r>
            <a:r>
              <a:rPr lang="zh-TW" altLang="en-US" sz="2400" b="1" dirty="0" smtClean="0"/>
              <a:t>：張原禎</a:t>
            </a:r>
            <a:r>
              <a:rPr lang="zh-TW" altLang="en-US" sz="2400" dirty="0" smtClean="0"/>
              <a:t>（</a:t>
            </a:r>
            <a:r>
              <a:rPr lang="en-US" altLang="zh-TW" sz="2400" dirty="0" smtClean="0"/>
              <a:t>80723456~512  biglearner@gmail.com</a:t>
            </a:r>
            <a:r>
              <a:rPr lang="zh-TW" altLang="en-US" sz="2400" dirty="0" smtClean="0"/>
              <a:t>）</a:t>
            </a:r>
            <a:endParaRPr lang="zh-TW" altLang="en-US" sz="32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文件交流與聯繫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1931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11560" y="2420888"/>
            <a:ext cx="7931224" cy="1143000"/>
          </a:xfrm>
        </p:spPr>
        <p:txBody>
          <a:bodyPr>
            <a:normAutofit/>
          </a:bodyPr>
          <a:lstStyle/>
          <a:p>
            <a:pPr algn="ctr"/>
            <a:r>
              <a:rPr lang="en-US" altLang="zh-TW" sz="6000" dirty="0" smtClean="0"/>
              <a:t>~</a:t>
            </a:r>
            <a:r>
              <a:rPr lang="zh-TW" altLang="en-US" sz="6000" dirty="0" smtClean="0"/>
              <a:t>感謝參與</a:t>
            </a:r>
            <a:r>
              <a:rPr lang="en-US" altLang="zh-TW" sz="6000" dirty="0" smtClean="0"/>
              <a:t>~</a:t>
            </a:r>
            <a:endParaRPr lang="zh-TW" altLang="en-US" sz="6000" dirty="0"/>
          </a:p>
        </p:txBody>
      </p:sp>
    </p:spTree>
    <p:extLst>
      <p:ext uri="{BB962C8B-B14F-4D97-AF65-F5344CB8AC3E}">
        <p14:creationId xmlns:p14="http://schemas.microsoft.com/office/powerpoint/2010/main" val="376677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匯合">
  <a:themeElements>
    <a:clrScheme name="匯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匯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匯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1886</TotalTime>
  <Words>422</Words>
  <Application>Microsoft Office PowerPoint</Application>
  <PresentationFormat>如螢幕大小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匯合</vt:lpstr>
      <vt:lpstr>新北市教育局與信望愛文教基金會合作行動學習方案說明會</vt:lpstr>
      <vt:lpstr>計畫目標</vt:lpstr>
      <vt:lpstr>基金會擬捐贈資源</vt:lpstr>
      <vt:lpstr>合作計畫申請</vt:lpstr>
      <vt:lpstr>學校配合要點</vt:lpstr>
      <vt:lpstr>本方案局端支援</vt:lpstr>
      <vt:lpstr>文件交流與聯繫</vt:lpstr>
      <vt:lpstr>~感謝參與~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新北市雲世代行動學習專案學校專刊說明會</dc:title>
  <dc:creator>USER512</dc:creator>
  <cp:lastModifiedBy>cyc</cp:lastModifiedBy>
  <cp:revision>30</cp:revision>
  <dcterms:created xsi:type="dcterms:W3CDTF">2014-10-24T00:01:57Z</dcterms:created>
  <dcterms:modified xsi:type="dcterms:W3CDTF">2015-10-26T11:28:54Z</dcterms:modified>
</cp:coreProperties>
</file>